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85DBC-644A-40E6-B3D2-E1948BDE2CCB}" v="7" dt="2023-05-04T18:56:08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Qua Hiansen" userId="28d110d21f149bea" providerId="LiveId" clId="{22F85DBC-644A-40E6-B3D2-E1948BDE2CCB}"/>
    <pc:docChg chg="undo custSel modSld modMainMaster">
      <pc:chgData name="Joshua Qua Hiansen" userId="28d110d21f149bea" providerId="LiveId" clId="{22F85DBC-644A-40E6-B3D2-E1948BDE2CCB}" dt="2023-05-04T18:56:11.595" v="35" actId="14100"/>
      <pc:docMkLst>
        <pc:docMk/>
      </pc:docMkLst>
      <pc:sldChg chg="addSp modSp mod">
        <pc:chgData name="Joshua Qua Hiansen" userId="28d110d21f149bea" providerId="LiveId" clId="{22F85DBC-644A-40E6-B3D2-E1948BDE2CCB}" dt="2023-05-04T18:54:51.594" v="3" actId="14100"/>
        <pc:sldMkLst>
          <pc:docMk/>
          <pc:sldMk cId="2617508511" sldId="256"/>
        </pc:sldMkLst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8" creationId="{E52EC34D-6DB6-24E9-E91B-5D01D5E2D8B4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9" creationId="{3BE7D73E-7A3B-3A99-D9AA-1ADBB92AC064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0" creationId="{47ADDB8C-8769-257D-CA32-1ED77E1447DE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1" creationId="{E72F3CC9-EAC7-7A57-DA63-D5A1362608C5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2" creationId="{9CA0FAD0-45BC-AFD1-8204-F56AC3D6AB42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3" creationId="{C18E3603-624E-F1EA-F311-33EA448F0391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4" creationId="{06D4D171-634F-527D-861C-4A7C04D49F57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5" creationId="{C2D8F2E7-349A-1D35-E83E-B7DD7C664DC1}"/>
          </ac:spMkLst>
        </pc:spChg>
        <pc:spChg chg="mod">
          <ac:chgData name="Joshua Qua Hiansen" userId="28d110d21f149bea" providerId="LiveId" clId="{22F85DBC-644A-40E6-B3D2-E1948BDE2CCB}" dt="2023-05-04T18:54:47.991" v="1" actId="164"/>
          <ac:spMkLst>
            <pc:docMk/>
            <pc:sldMk cId="2617508511" sldId="256"/>
            <ac:spMk id="16" creationId="{A24DF83D-39A2-2093-3372-AAD2850DD3D6}"/>
          </ac:spMkLst>
        </pc:spChg>
        <pc:grpChg chg="add mod">
          <ac:chgData name="Joshua Qua Hiansen" userId="28d110d21f149bea" providerId="LiveId" clId="{22F85DBC-644A-40E6-B3D2-E1948BDE2CCB}" dt="2023-05-04T18:54:51.594" v="3" actId="14100"/>
          <ac:grpSpMkLst>
            <pc:docMk/>
            <pc:sldMk cId="2617508511" sldId="256"/>
            <ac:grpSpMk id="18" creationId="{36E3FE54-D2C1-61C3-7519-21F712354F81}"/>
          </ac:grpSpMkLst>
        </pc:grpChg>
        <pc:picChg chg="mod">
          <ac:chgData name="Joshua Qua Hiansen" userId="28d110d21f149bea" providerId="LiveId" clId="{22F85DBC-644A-40E6-B3D2-E1948BDE2CCB}" dt="2023-05-04T18:54:47.991" v="1" actId="164"/>
          <ac:picMkLst>
            <pc:docMk/>
            <pc:sldMk cId="2617508511" sldId="256"/>
            <ac:picMk id="7" creationId="{A138AFB2-B994-A60D-B63B-40F488FD71FD}"/>
          </ac:picMkLst>
        </pc:picChg>
      </pc:sldChg>
      <pc:sldChg chg="addSp modSp mod">
        <pc:chgData name="Joshua Qua Hiansen" userId="28d110d21f149bea" providerId="LiveId" clId="{22F85DBC-644A-40E6-B3D2-E1948BDE2CCB}" dt="2023-05-04T18:55:00.360" v="6" actId="14100"/>
        <pc:sldMkLst>
          <pc:docMk/>
          <pc:sldMk cId="3385016247" sldId="257"/>
        </pc:sldMkLst>
        <pc:spChg chg="mod">
          <ac:chgData name="Joshua Qua Hiansen" userId="28d110d21f149bea" providerId="LiveId" clId="{22F85DBC-644A-40E6-B3D2-E1948BDE2CCB}" dt="2023-05-04T18:54:55.606" v="4" actId="164"/>
          <ac:spMkLst>
            <pc:docMk/>
            <pc:sldMk cId="3385016247" sldId="257"/>
            <ac:spMk id="4" creationId="{D0AD6C26-5EEA-5D26-8EAF-81873A5C27F4}"/>
          </ac:spMkLst>
        </pc:spChg>
        <pc:spChg chg="mod">
          <ac:chgData name="Joshua Qua Hiansen" userId="28d110d21f149bea" providerId="LiveId" clId="{22F85DBC-644A-40E6-B3D2-E1948BDE2CCB}" dt="2023-05-04T18:54:55.606" v="4" actId="164"/>
          <ac:spMkLst>
            <pc:docMk/>
            <pc:sldMk cId="3385016247" sldId="257"/>
            <ac:spMk id="6" creationId="{7ACFAB51-6987-EA6B-16EB-31DD4BA324CC}"/>
          </ac:spMkLst>
        </pc:spChg>
        <pc:spChg chg="mod">
          <ac:chgData name="Joshua Qua Hiansen" userId="28d110d21f149bea" providerId="LiveId" clId="{22F85DBC-644A-40E6-B3D2-E1948BDE2CCB}" dt="2023-05-04T18:54:55.606" v="4" actId="164"/>
          <ac:spMkLst>
            <pc:docMk/>
            <pc:sldMk cId="3385016247" sldId="257"/>
            <ac:spMk id="7" creationId="{E9A137B7-2F2A-BBC3-9595-64E2483C0575}"/>
          </ac:spMkLst>
        </pc:spChg>
        <pc:spChg chg="mod">
          <ac:chgData name="Joshua Qua Hiansen" userId="28d110d21f149bea" providerId="LiveId" clId="{22F85DBC-644A-40E6-B3D2-E1948BDE2CCB}" dt="2023-05-04T18:54:55.606" v="4" actId="164"/>
          <ac:spMkLst>
            <pc:docMk/>
            <pc:sldMk cId="3385016247" sldId="257"/>
            <ac:spMk id="8" creationId="{7BC49149-A1FD-AC6B-14DD-28F8887F6557}"/>
          </ac:spMkLst>
        </pc:spChg>
        <pc:spChg chg="mod">
          <ac:chgData name="Joshua Qua Hiansen" userId="28d110d21f149bea" providerId="LiveId" clId="{22F85DBC-644A-40E6-B3D2-E1948BDE2CCB}" dt="2023-05-04T18:54:55.606" v="4" actId="164"/>
          <ac:spMkLst>
            <pc:docMk/>
            <pc:sldMk cId="3385016247" sldId="257"/>
            <ac:spMk id="9" creationId="{B7A497F0-44AD-AC5D-C7DA-BA8BE2741C56}"/>
          </ac:spMkLst>
        </pc:spChg>
        <pc:grpChg chg="add mod">
          <ac:chgData name="Joshua Qua Hiansen" userId="28d110d21f149bea" providerId="LiveId" clId="{22F85DBC-644A-40E6-B3D2-E1948BDE2CCB}" dt="2023-05-04T18:55:00.360" v="6" actId="14100"/>
          <ac:grpSpMkLst>
            <pc:docMk/>
            <pc:sldMk cId="3385016247" sldId="257"/>
            <ac:grpSpMk id="10" creationId="{D2B35EA7-75B2-D76F-F06C-4B53681CF956}"/>
          </ac:grpSpMkLst>
        </pc:grpChg>
        <pc:picChg chg="mod">
          <ac:chgData name="Joshua Qua Hiansen" userId="28d110d21f149bea" providerId="LiveId" clId="{22F85DBC-644A-40E6-B3D2-E1948BDE2CCB}" dt="2023-05-04T18:54:55.606" v="4" actId="164"/>
          <ac:picMkLst>
            <pc:docMk/>
            <pc:sldMk cId="3385016247" sldId="257"/>
            <ac:picMk id="3" creationId="{C6B92D68-8CBD-1C6F-1F0D-79AA6F996573}"/>
          </ac:picMkLst>
        </pc:picChg>
      </pc:sldChg>
      <pc:sldChg chg="addSp modSp mod">
        <pc:chgData name="Joshua Qua Hiansen" userId="28d110d21f149bea" providerId="LiveId" clId="{22F85DBC-644A-40E6-B3D2-E1948BDE2CCB}" dt="2023-05-04T18:55:32.316" v="20" actId="20577"/>
        <pc:sldMkLst>
          <pc:docMk/>
          <pc:sldMk cId="1048493221" sldId="258"/>
        </pc:sldMkLst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5" creationId="{C309F2E8-E1F5-83FC-B92E-822A52FF6EBF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6" creationId="{CBB7AB47-8C2C-CC45-9C52-9A01506C4FD3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7" creationId="{101A9898-2798-3031-87B7-5ED50A425751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8" creationId="{4D66D81D-38D0-2E9C-2B30-C1D671580F28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9" creationId="{234A7C5F-277D-4D2E-D67B-97A9CCD85115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10" creationId="{02C2A473-130E-7480-86DC-0052BC692DB4}"/>
          </ac:spMkLst>
        </pc:spChg>
        <pc:spChg chg="mod">
          <ac:chgData name="Joshua Qua Hiansen" userId="28d110d21f149bea" providerId="LiveId" clId="{22F85DBC-644A-40E6-B3D2-E1948BDE2CCB}" dt="2023-05-04T18:55:24.722" v="16" actId="164"/>
          <ac:spMkLst>
            <pc:docMk/>
            <pc:sldMk cId="1048493221" sldId="258"/>
            <ac:spMk id="11" creationId="{8D24C94D-FFC8-34CA-4DC1-E8B079DD22DD}"/>
          </ac:spMkLst>
        </pc:spChg>
        <pc:spChg chg="mod">
          <ac:chgData name="Joshua Qua Hiansen" userId="28d110d21f149bea" providerId="LiveId" clId="{22F85DBC-644A-40E6-B3D2-E1948BDE2CCB}" dt="2023-05-04T18:55:32.316" v="20" actId="20577"/>
          <ac:spMkLst>
            <pc:docMk/>
            <pc:sldMk cId="1048493221" sldId="258"/>
            <ac:spMk id="12" creationId="{51C2AD52-DF7E-A6BD-659A-9C2B2BA78FF8}"/>
          </ac:spMkLst>
        </pc:spChg>
        <pc:grpChg chg="add mod">
          <ac:chgData name="Joshua Qua Hiansen" userId="28d110d21f149bea" providerId="LiveId" clId="{22F85DBC-644A-40E6-B3D2-E1948BDE2CCB}" dt="2023-05-04T18:55:28.684" v="18" actId="14100"/>
          <ac:grpSpMkLst>
            <pc:docMk/>
            <pc:sldMk cId="1048493221" sldId="258"/>
            <ac:grpSpMk id="13" creationId="{28F8F51D-D514-5BD9-B974-28AC8924654D}"/>
          </ac:grpSpMkLst>
        </pc:grpChg>
        <pc:picChg chg="mod">
          <ac:chgData name="Joshua Qua Hiansen" userId="28d110d21f149bea" providerId="LiveId" clId="{22F85DBC-644A-40E6-B3D2-E1948BDE2CCB}" dt="2023-05-04T18:55:24.722" v="16" actId="164"/>
          <ac:picMkLst>
            <pc:docMk/>
            <pc:sldMk cId="1048493221" sldId="258"/>
            <ac:picMk id="4" creationId="{75C4F823-95C5-CB76-4754-54387BFEDA0D}"/>
          </ac:picMkLst>
        </pc:picChg>
      </pc:sldChg>
      <pc:sldChg chg="addSp modSp mod">
        <pc:chgData name="Joshua Qua Hiansen" userId="28d110d21f149bea" providerId="LiveId" clId="{22F85DBC-644A-40E6-B3D2-E1948BDE2CCB}" dt="2023-05-04T18:55:42.810" v="23" actId="14100"/>
        <pc:sldMkLst>
          <pc:docMk/>
          <pc:sldMk cId="3496464417" sldId="259"/>
        </pc:sldMkLst>
        <pc:spChg chg="mod">
          <ac:chgData name="Joshua Qua Hiansen" userId="28d110d21f149bea" providerId="LiveId" clId="{22F85DBC-644A-40E6-B3D2-E1948BDE2CCB}" dt="2023-05-04T18:55:38.989" v="21" actId="164"/>
          <ac:spMkLst>
            <pc:docMk/>
            <pc:sldMk cId="3496464417" sldId="259"/>
            <ac:spMk id="8" creationId="{7AACB3FA-8E56-F649-1F6A-CDAC7462BE27}"/>
          </ac:spMkLst>
        </pc:spChg>
        <pc:grpChg chg="add mod">
          <ac:chgData name="Joshua Qua Hiansen" userId="28d110d21f149bea" providerId="LiveId" clId="{22F85DBC-644A-40E6-B3D2-E1948BDE2CCB}" dt="2023-05-04T18:55:42.810" v="23" actId="14100"/>
          <ac:grpSpMkLst>
            <pc:docMk/>
            <pc:sldMk cId="3496464417" sldId="259"/>
            <ac:grpSpMk id="9" creationId="{F52C7E34-0F6D-52FC-5C31-9172B1615B06}"/>
          </ac:grpSpMkLst>
        </pc:grpChg>
        <pc:picChg chg="mod">
          <ac:chgData name="Joshua Qua Hiansen" userId="28d110d21f149bea" providerId="LiveId" clId="{22F85DBC-644A-40E6-B3D2-E1948BDE2CCB}" dt="2023-05-04T18:55:38.989" v="21" actId="164"/>
          <ac:picMkLst>
            <pc:docMk/>
            <pc:sldMk cId="3496464417" sldId="259"/>
            <ac:picMk id="3" creationId="{8B03ED37-FCA6-7F1C-64E0-CF7D2D47C3CF}"/>
          </ac:picMkLst>
        </pc:picChg>
        <pc:cxnChg chg="mod">
          <ac:chgData name="Joshua Qua Hiansen" userId="28d110d21f149bea" providerId="LiveId" clId="{22F85DBC-644A-40E6-B3D2-E1948BDE2CCB}" dt="2023-05-04T18:55:38.989" v="21" actId="164"/>
          <ac:cxnSpMkLst>
            <pc:docMk/>
            <pc:sldMk cId="3496464417" sldId="259"/>
            <ac:cxnSpMk id="6" creationId="{DEC5ED3C-B3A5-69CD-EA28-62F54154F078}"/>
          </ac:cxnSpMkLst>
        </pc:cxnChg>
      </pc:sldChg>
      <pc:sldChg chg="addSp modSp mod">
        <pc:chgData name="Joshua Qua Hiansen" userId="28d110d21f149bea" providerId="LiveId" clId="{22F85DBC-644A-40E6-B3D2-E1948BDE2CCB}" dt="2023-05-04T18:56:11.595" v="35" actId="14100"/>
        <pc:sldMkLst>
          <pc:docMk/>
          <pc:sldMk cId="1559047632" sldId="260"/>
        </pc:sldMkLst>
        <pc:spChg chg="mod">
          <ac:chgData name="Joshua Qua Hiansen" userId="28d110d21f149bea" providerId="LiveId" clId="{22F85DBC-644A-40E6-B3D2-E1948BDE2CCB}" dt="2023-05-04T18:56:08.688" v="33" actId="164"/>
          <ac:spMkLst>
            <pc:docMk/>
            <pc:sldMk cId="1559047632" sldId="260"/>
            <ac:spMk id="5" creationId="{6E26DA90-504D-C8AC-BA6D-45F072D7EA8B}"/>
          </ac:spMkLst>
        </pc:spChg>
        <pc:grpChg chg="add mod">
          <ac:chgData name="Joshua Qua Hiansen" userId="28d110d21f149bea" providerId="LiveId" clId="{22F85DBC-644A-40E6-B3D2-E1948BDE2CCB}" dt="2023-05-04T18:56:11.595" v="35" actId="14100"/>
          <ac:grpSpMkLst>
            <pc:docMk/>
            <pc:sldMk cId="1559047632" sldId="260"/>
            <ac:grpSpMk id="6" creationId="{2D8E4246-3666-5DCA-199B-FC71E9CD99A0}"/>
          </ac:grpSpMkLst>
        </pc:grpChg>
        <pc:picChg chg="mod">
          <ac:chgData name="Joshua Qua Hiansen" userId="28d110d21f149bea" providerId="LiveId" clId="{22F85DBC-644A-40E6-B3D2-E1948BDE2CCB}" dt="2023-05-04T18:56:08.688" v="33" actId="164"/>
          <ac:picMkLst>
            <pc:docMk/>
            <pc:sldMk cId="1559047632" sldId="260"/>
            <ac:picMk id="4" creationId="{88760963-4287-663B-B56A-1639C04AD7E6}"/>
          </ac:picMkLst>
        </pc:picChg>
      </pc:sldChg>
      <pc:sldChg chg="addSp modSp mod">
        <pc:chgData name="Joshua Qua Hiansen" userId="28d110d21f149bea" providerId="LiveId" clId="{22F85DBC-644A-40E6-B3D2-E1948BDE2CCB}" dt="2023-05-04T18:55:50.809" v="26" actId="14100"/>
        <pc:sldMkLst>
          <pc:docMk/>
          <pc:sldMk cId="3218482786" sldId="261"/>
        </pc:sldMkLst>
        <pc:spChg chg="mod">
          <ac:chgData name="Joshua Qua Hiansen" userId="28d110d21f149bea" providerId="LiveId" clId="{22F85DBC-644A-40E6-B3D2-E1948BDE2CCB}" dt="2023-05-04T18:55:47.535" v="24" actId="164"/>
          <ac:spMkLst>
            <pc:docMk/>
            <pc:sldMk cId="3218482786" sldId="261"/>
            <ac:spMk id="5" creationId="{36F574E4-3A47-9B1B-7DD6-E75692604D6F}"/>
          </ac:spMkLst>
        </pc:spChg>
        <pc:grpChg chg="add mod">
          <ac:chgData name="Joshua Qua Hiansen" userId="28d110d21f149bea" providerId="LiveId" clId="{22F85DBC-644A-40E6-B3D2-E1948BDE2CCB}" dt="2023-05-04T18:55:50.809" v="26" actId="14100"/>
          <ac:grpSpMkLst>
            <pc:docMk/>
            <pc:sldMk cId="3218482786" sldId="261"/>
            <ac:grpSpMk id="6" creationId="{62BC2F24-E882-EDBB-FFA8-A160F17E314A}"/>
          </ac:grpSpMkLst>
        </pc:grpChg>
        <pc:picChg chg="mod">
          <ac:chgData name="Joshua Qua Hiansen" userId="28d110d21f149bea" providerId="LiveId" clId="{22F85DBC-644A-40E6-B3D2-E1948BDE2CCB}" dt="2023-05-04T18:55:47.535" v="24" actId="164"/>
          <ac:picMkLst>
            <pc:docMk/>
            <pc:sldMk cId="3218482786" sldId="261"/>
            <ac:picMk id="3" creationId="{9517D9C6-CC58-9DAF-1F02-5BE5089E3DA4}"/>
          </ac:picMkLst>
        </pc:picChg>
      </pc:sldChg>
      <pc:sldChg chg="modSp mod">
        <pc:chgData name="Joshua Qua Hiansen" userId="28d110d21f149bea" providerId="LiveId" clId="{22F85DBC-644A-40E6-B3D2-E1948BDE2CCB}" dt="2023-05-04T18:55:56.223" v="28" actId="14100"/>
        <pc:sldMkLst>
          <pc:docMk/>
          <pc:sldMk cId="3026320193" sldId="262"/>
        </pc:sldMkLst>
        <pc:picChg chg="mod">
          <ac:chgData name="Joshua Qua Hiansen" userId="28d110d21f149bea" providerId="LiveId" clId="{22F85DBC-644A-40E6-B3D2-E1948BDE2CCB}" dt="2023-05-04T18:55:56.223" v="28" actId="14100"/>
          <ac:picMkLst>
            <pc:docMk/>
            <pc:sldMk cId="3026320193" sldId="262"/>
            <ac:picMk id="4" creationId="{BB9AE77C-9373-761E-781D-876E1B6DEC17}"/>
          </ac:picMkLst>
        </pc:picChg>
      </pc:sldChg>
      <pc:sldChg chg="modSp mod">
        <pc:chgData name="Joshua Qua Hiansen" userId="28d110d21f149bea" providerId="LiveId" clId="{22F85DBC-644A-40E6-B3D2-E1948BDE2CCB}" dt="2023-05-04T18:56:00.179" v="30" actId="14100"/>
        <pc:sldMkLst>
          <pc:docMk/>
          <pc:sldMk cId="1139587189" sldId="263"/>
        </pc:sldMkLst>
        <pc:picChg chg="mod">
          <ac:chgData name="Joshua Qua Hiansen" userId="28d110d21f149bea" providerId="LiveId" clId="{22F85DBC-644A-40E6-B3D2-E1948BDE2CCB}" dt="2023-05-04T18:56:00.179" v="30" actId="14100"/>
          <ac:picMkLst>
            <pc:docMk/>
            <pc:sldMk cId="1139587189" sldId="263"/>
            <ac:picMk id="3" creationId="{FDB4764C-C671-B74B-1D5D-697D5AB940BE}"/>
          </ac:picMkLst>
        </pc:picChg>
      </pc:sldChg>
      <pc:sldChg chg="modSp mod">
        <pc:chgData name="Joshua Qua Hiansen" userId="28d110d21f149bea" providerId="LiveId" clId="{22F85DBC-644A-40E6-B3D2-E1948BDE2CCB}" dt="2023-05-04T18:56:03.848" v="32" actId="14100"/>
        <pc:sldMkLst>
          <pc:docMk/>
          <pc:sldMk cId="2297879374" sldId="264"/>
        </pc:sldMkLst>
        <pc:picChg chg="mod">
          <ac:chgData name="Joshua Qua Hiansen" userId="28d110d21f149bea" providerId="LiveId" clId="{22F85DBC-644A-40E6-B3D2-E1948BDE2CCB}" dt="2023-05-04T18:56:03.848" v="32" actId="14100"/>
          <ac:picMkLst>
            <pc:docMk/>
            <pc:sldMk cId="2297879374" sldId="264"/>
            <ac:picMk id="4" creationId="{5DE9E196-8393-3A9D-7BF9-2C3B04F20F29}"/>
          </ac:picMkLst>
        </pc:picChg>
      </pc:sldChg>
      <pc:sldMasterChg chg="modSp modSldLayout">
        <pc:chgData name="Joshua Qua Hiansen" userId="28d110d21f149bea" providerId="LiveId" clId="{22F85DBC-644A-40E6-B3D2-E1948BDE2CCB}" dt="2023-05-04T18:54:39.230" v="0"/>
        <pc:sldMasterMkLst>
          <pc:docMk/>
          <pc:sldMasterMk cId="2306583270" sldId="2147483648"/>
        </pc:sldMasterMkLst>
        <pc:spChg chg="mod">
          <ac:chgData name="Joshua Qua Hiansen" userId="28d110d21f149bea" providerId="LiveId" clId="{22F85DBC-644A-40E6-B3D2-E1948BDE2CCB}" dt="2023-05-04T18:54:39.230" v="0"/>
          <ac:spMkLst>
            <pc:docMk/>
            <pc:sldMasterMk cId="2306583270" sldId="2147483648"/>
            <ac:spMk id="2" creationId="{D778E43B-0606-3254-912D-47DB2ACC7EA7}"/>
          </ac:spMkLst>
        </pc:spChg>
        <pc:spChg chg="mod">
          <ac:chgData name="Joshua Qua Hiansen" userId="28d110d21f149bea" providerId="LiveId" clId="{22F85DBC-644A-40E6-B3D2-E1948BDE2CCB}" dt="2023-05-04T18:54:39.230" v="0"/>
          <ac:spMkLst>
            <pc:docMk/>
            <pc:sldMasterMk cId="2306583270" sldId="2147483648"/>
            <ac:spMk id="3" creationId="{F1030DC2-4581-77FB-CC50-F20EF7FB762F}"/>
          </ac:spMkLst>
        </pc:spChg>
        <pc:spChg chg="mod">
          <ac:chgData name="Joshua Qua Hiansen" userId="28d110d21f149bea" providerId="LiveId" clId="{22F85DBC-644A-40E6-B3D2-E1948BDE2CCB}" dt="2023-05-04T18:54:39.230" v="0"/>
          <ac:spMkLst>
            <pc:docMk/>
            <pc:sldMasterMk cId="2306583270" sldId="2147483648"/>
            <ac:spMk id="4" creationId="{A99F03BB-91E5-AF84-E7B3-60D4E3FD25BA}"/>
          </ac:spMkLst>
        </pc:spChg>
        <pc:spChg chg="mod">
          <ac:chgData name="Joshua Qua Hiansen" userId="28d110d21f149bea" providerId="LiveId" clId="{22F85DBC-644A-40E6-B3D2-E1948BDE2CCB}" dt="2023-05-04T18:54:39.230" v="0"/>
          <ac:spMkLst>
            <pc:docMk/>
            <pc:sldMasterMk cId="2306583270" sldId="2147483648"/>
            <ac:spMk id="5" creationId="{75AAB2B8-99E2-9DF6-EF37-E60CB1C741FC}"/>
          </ac:spMkLst>
        </pc:spChg>
        <pc:spChg chg="mod">
          <ac:chgData name="Joshua Qua Hiansen" userId="28d110d21f149bea" providerId="LiveId" clId="{22F85DBC-644A-40E6-B3D2-E1948BDE2CCB}" dt="2023-05-04T18:54:39.230" v="0"/>
          <ac:spMkLst>
            <pc:docMk/>
            <pc:sldMasterMk cId="2306583270" sldId="2147483648"/>
            <ac:spMk id="6" creationId="{DCF1A4FC-5025-A604-885C-2E4904CE1E71}"/>
          </ac:spMkLst>
        </pc:sp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3338398278" sldId="2147483649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338398278" sldId="2147483649"/>
              <ac:spMk id="2" creationId="{2C4E0322-E9A9-6D5F-DF2D-E3B16A150247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338398278" sldId="2147483649"/>
              <ac:spMk id="3" creationId="{2347D6AC-2CA1-2C74-613A-1695F0A665CB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1032057918" sldId="2147483651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1032057918" sldId="2147483651"/>
              <ac:spMk id="2" creationId="{2E6F0887-4D97-B22D-BE65-F78652C40DDC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1032057918" sldId="2147483651"/>
              <ac:spMk id="3" creationId="{60CF88E7-65DC-4FD2-A1AA-92FB5363CE3B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3447282759" sldId="2147483652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447282759" sldId="2147483652"/>
              <ac:spMk id="3" creationId="{5E73AF38-B67E-46DA-6F6D-E7A1E6E01C41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447282759" sldId="2147483652"/>
              <ac:spMk id="4" creationId="{290D682B-B151-3D33-908B-5FF0B7F8C676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2157432101" sldId="2147483653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2157432101" sldId="2147483653"/>
              <ac:spMk id="2" creationId="{2A1A4B07-6B07-12D8-9A85-07052BCD359A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2157432101" sldId="2147483653"/>
              <ac:spMk id="3" creationId="{E49AFF69-00AD-843B-C4EE-732DABD53F54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2157432101" sldId="2147483653"/>
              <ac:spMk id="4" creationId="{C9781DF0-ECB9-9101-41CD-B9DD6E23DB4C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2157432101" sldId="2147483653"/>
              <ac:spMk id="5" creationId="{9646BFAD-0373-16F6-2797-74545879DCEE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2157432101" sldId="2147483653"/>
              <ac:spMk id="6" creationId="{A8CDA7F9-10A2-B898-AB41-738CC48F3647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3120498530" sldId="2147483656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20498530" sldId="2147483656"/>
              <ac:spMk id="2" creationId="{3CAE359E-989B-3919-7026-6676B623679B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20498530" sldId="2147483656"/>
              <ac:spMk id="3" creationId="{392186F5-E4E9-88FB-D17C-7F157B6FEA49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20498530" sldId="2147483656"/>
              <ac:spMk id="4" creationId="{6DDB8C95-3303-85AC-2648-C966B5C9283E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3136156389" sldId="2147483657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36156389" sldId="2147483657"/>
              <ac:spMk id="2" creationId="{FA61DEF9-B098-1E63-76F1-929BBC816191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36156389" sldId="2147483657"/>
              <ac:spMk id="3" creationId="{42DEE2AA-816F-802B-B887-C79773F0EFED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136156389" sldId="2147483657"/>
              <ac:spMk id="4" creationId="{51C01EFE-5C9E-728B-C489-AA47E9AE5BF2}"/>
            </ac:spMkLst>
          </pc:spChg>
        </pc:sldLayoutChg>
        <pc:sldLayoutChg chg="modSp">
          <pc:chgData name="Joshua Qua Hiansen" userId="28d110d21f149bea" providerId="LiveId" clId="{22F85DBC-644A-40E6-B3D2-E1948BDE2CCB}" dt="2023-05-04T18:54:39.230" v="0"/>
          <pc:sldLayoutMkLst>
            <pc:docMk/>
            <pc:sldMasterMk cId="2306583270" sldId="2147483648"/>
            <pc:sldLayoutMk cId="3981290805" sldId="2147483659"/>
          </pc:sldLayoutMkLst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981290805" sldId="2147483659"/>
              <ac:spMk id="2" creationId="{E27447B2-C6FF-04B3-9C99-298567554CA8}"/>
            </ac:spMkLst>
          </pc:spChg>
          <pc:spChg chg="mod">
            <ac:chgData name="Joshua Qua Hiansen" userId="28d110d21f149bea" providerId="LiveId" clId="{22F85DBC-644A-40E6-B3D2-E1948BDE2CCB}" dt="2023-05-04T18:54:39.230" v="0"/>
            <ac:spMkLst>
              <pc:docMk/>
              <pc:sldMasterMk cId="2306583270" sldId="2147483648"/>
              <pc:sldLayoutMk cId="3981290805" sldId="2147483659"/>
              <ac:spMk id="3" creationId="{8EC4811A-1FC4-7933-71CE-57B23BC33968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5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19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582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637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17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49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20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3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50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38F3-79ED-4A7F-86B6-E31F0B660D44}" type="datetimeFigureOut">
              <a:rPr lang="en-CA" smtClean="0"/>
              <a:t>2023-05-04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81E2-7A68-4206-865E-4426AB127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07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6E3FE54-D2C1-61C3-7519-21F712354F81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143000" y="857250"/>
            <a:chExt cx="6858000" cy="5143500"/>
          </a:xfrm>
        </p:grpSpPr>
        <p:pic>
          <p:nvPicPr>
            <p:cNvPr id="7" name="Picture 6" descr="A picture containing plastic, colorfulness, container, colors&#10;&#10;Description automatically generated">
              <a:extLst>
                <a:ext uri="{FF2B5EF4-FFF2-40B4-BE49-F238E27FC236}">
                  <a16:creationId xmlns:a16="http://schemas.microsoft.com/office/drawing/2014/main" id="{A138AFB2-B994-A60D-B63B-40F488FD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0"/>
              <a:ext cx="5143500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2EC34D-6DB6-24E9-E91B-5D01D5E2D8B4}"/>
                </a:ext>
              </a:extLst>
            </p:cNvPr>
            <p:cNvSpPr txBox="1"/>
            <p:nvPr/>
          </p:nvSpPr>
          <p:spPr>
            <a:xfrm>
              <a:off x="1371599" y="4214525"/>
              <a:ext cx="949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serratus_mold_2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7D73E-7A3B-3A99-D9AA-1ADBB92AC064}"/>
                </a:ext>
              </a:extLst>
            </p:cNvPr>
            <p:cNvSpPr txBox="1"/>
            <p:nvPr/>
          </p:nvSpPr>
          <p:spPr>
            <a:xfrm>
              <a:off x="2320990" y="4214525"/>
              <a:ext cx="1231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pec_minor_mold_2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ADDB8C-8769-257D-CA32-1ED77E1447DE}"/>
                </a:ext>
              </a:extLst>
            </p:cNvPr>
            <p:cNvSpPr txBox="1"/>
            <p:nvPr/>
          </p:nvSpPr>
          <p:spPr>
            <a:xfrm>
              <a:off x="3484984" y="4214525"/>
              <a:ext cx="1231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pec_major_mold_2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2F3CC9-EAC7-7A57-DA63-D5A1362608C5}"/>
                </a:ext>
              </a:extLst>
            </p:cNvPr>
            <p:cNvSpPr txBox="1"/>
            <p:nvPr/>
          </p:nvSpPr>
          <p:spPr>
            <a:xfrm>
              <a:off x="3498980" y="1418768"/>
              <a:ext cx="1231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pec_major_mold_1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A0FAD0-45BC-AFD1-8204-F56AC3D6AB42}"/>
                </a:ext>
              </a:extLst>
            </p:cNvPr>
            <p:cNvSpPr txBox="1"/>
            <p:nvPr/>
          </p:nvSpPr>
          <p:spPr>
            <a:xfrm>
              <a:off x="2320990" y="1418768"/>
              <a:ext cx="1231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pec_minor_mold_1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8E3603-624E-F1EA-F311-33EA448F0391}"/>
                </a:ext>
              </a:extLst>
            </p:cNvPr>
            <p:cNvSpPr txBox="1"/>
            <p:nvPr/>
          </p:nvSpPr>
          <p:spPr>
            <a:xfrm>
              <a:off x="4730440" y="4318399"/>
              <a:ext cx="2750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err="1">
                  <a:solidFill>
                    <a:schemeClr val="bg1"/>
                  </a:solidFill>
                </a:rPr>
                <a:t>pecs_inserts_fusing</a:t>
              </a:r>
              <a:r>
                <a:rPr lang="en-US" sz="900" b="1" dirty="0">
                  <a:solidFill>
                    <a:schemeClr val="bg1"/>
                  </a:solidFill>
                </a:rPr>
                <a:t> jig_intermediate_mold_1 and 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4D171-634F-527D-861C-4A7C04D49F57}"/>
                </a:ext>
              </a:extLst>
            </p:cNvPr>
            <p:cNvSpPr txBox="1"/>
            <p:nvPr/>
          </p:nvSpPr>
          <p:spPr>
            <a:xfrm>
              <a:off x="4383054" y="3009638"/>
              <a:ext cx="23839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chest_tube_insert_mold_2_attachment_plate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8F2E7-349A-1D35-E83E-B7DD7C664DC1}"/>
                </a:ext>
              </a:extLst>
            </p:cNvPr>
            <p:cNvSpPr txBox="1"/>
            <p:nvPr/>
          </p:nvSpPr>
          <p:spPr>
            <a:xfrm>
              <a:off x="4970881" y="1686485"/>
              <a:ext cx="17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chest_tube_intermediate_mold_2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DF83D-39A2-2093-3372-AAD2850DD3D6}"/>
                </a:ext>
              </a:extLst>
            </p:cNvPr>
            <p:cNvSpPr txBox="1"/>
            <p:nvPr/>
          </p:nvSpPr>
          <p:spPr>
            <a:xfrm>
              <a:off x="6105628" y="1478736"/>
              <a:ext cx="18953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chest_tube_intermediate_mold_1a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50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B35EA7-75B2-D76F-F06C-4B53681CF956}"/>
              </a:ext>
            </a:extLst>
          </p:cNvPr>
          <p:cNvGrpSpPr/>
          <p:nvPr/>
        </p:nvGrpSpPr>
        <p:grpSpPr>
          <a:xfrm>
            <a:off x="0" y="0"/>
            <a:ext cx="9144000" cy="7067415"/>
            <a:chOff x="1143000" y="857250"/>
            <a:chExt cx="6858000" cy="5300561"/>
          </a:xfrm>
        </p:grpSpPr>
        <p:pic>
          <p:nvPicPr>
            <p:cNvPr id="3" name="Picture 2" descr="A picture containing office supplies, tool, wall, indoor&#10;&#10;Description automatically generated">
              <a:extLst>
                <a:ext uri="{FF2B5EF4-FFF2-40B4-BE49-F238E27FC236}">
                  <a16:creationId xmlns:a16="http://schemas.microsoft.com/office/drawing/2014/main" id="{C6B92D68-8CBD-1C6F-1F0D-79AA6F99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0"/>
              <a:ext cx="51435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AD6C26-5EEA-5D26-8EAF-81873A5C27F4}"/>
                </a:ext>
              </a:extLst>
            </p:cNvPr>
            <p:cNvSpPr txBox="1"/>
            <p:nvPr/>
          </p:nvSpPr>
          <p:spPr>
            <a:xfrm>
              <a:off x="2318293" y="5696146"/>
              <a:ext cx="1579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shell_mold_outer_end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FAB51-6987-EA6B-16EB-31DD4BA324CC}"/>
                </a:ext>
              </a:extLst>
            </p:cNvPr>
            <p:cNvSpPr txBox="1"/>
            <p:nvPr/>
          </p:nvSpPr>
          <p:spPr>
            <a:xfrm>
              <a:off x="4902872" y="1065829"/>
              <a:ext cx="1290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shell_mold_inner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A137B7-2F2A-BBC3-9595-64E2483C0575}"/>
                </a:ext>
              </a:extLst>
            </p:cNvPr>
            <p:cNvSpPr txBox="1"/>
            <p:nvPr/>
          </p:nvSpPr>
          <p:spPr>
            <a:xfrm>
              <a:off x="5738327" y="4042294"/>
              <a:ext cx="2150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shell_mold_inner_support_bar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C49149-A1FD-AC6B-14DD-28F8887F6557}"/>
                </a:ext>
              </a:extLst>
            </p:cNvPr>
            <p:cNvSpPr txBox="1"/>
            <p:nvPr/>
          </p:nvSpPr>
          <p:spPr>
            <a:xfrm>
              <a:off x="2213688" y="3429000"/>
              <a:ext cx="2150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shell_mold_outer_1_2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497F0-44AD-AC5D-C7DA-BA8BE2741C56}"/>
                </a:ext>
              </a:extLst>
            </p:cNvPr>
            <p:cNvSpPr txBox="1"/>
            <p:nvPr/>
          </p:nvSpPr>
          <p:spPr>
            <a:xfrm>
              <a:off x="5262469" y="5696146"/>
              <a:ext cx="1738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shell_mold_outer_3_4_5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01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F51D-D514-5BD9-B974-28AC8924654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143000" y="857250"/>
            <a:chExt cx="6858000" cy="5143500"/>
          </a:xfrm>
        </p:grpSpPr>
        <p:pic>
          <p:nvPicPr>
            <p:cNvPr id="4" name="Picture 3" descr="A picture containing sink, black and white, indoor&#10;&#10;Description automatically generated">
              <a:extLst>
                <a:ext uri="{FF2B5EF4-FFF2-40B4-BE49-F238E27FC236}">
                  <a16:creationId xmlns:a16="http://schemas.microsoft.com/office/drawing/2014/main" id="{75C4F823-95C5-CB76-4754-54387BFED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0"/>
              <a:ext cx="5143500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9F2E8-E1F5-83FC-B92E-822A52FF6EBF}"/>
                </a:ext>
              </a:extLst>
            </p:cNvPr>
            <p:cNvSpPr txBox="1"/>
            <p:nvPr/>
          </p:nvSpPr>
          <p:spPr>
            <a:xfrm>
              <a:off x="2474844" y="2956395"/>
              <a:ext cx="669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ribs_2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B7AB47-8C2C-CC45-9C52-9A01506C4FD3}"/>
                </a:ext>
              </a:extLst>
            </p:cNvPr>
            <p:cNvSpPr txBox="1"/>
            <p:nvPr/>
          </p:nvSpPr>
          <p:spPr>
            <a:xfrm>
              <a:off x="3948817" y="1490373"/>
              <a:ext cx="753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ribs_1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1A9898-2798-3031-87B7-5ED50A425751}"/>
                </a:ext>
              </a:extLst>
            </p:cNvPr>
            <p:cNvSpPr txBox="1"/>
            <p:nvPr/>
          </p:nvSpPr>
          <p:spPr>
            <a:xfrm>
              <a:off x="2069326" y="4179901"/>
              <a:ext cx="1268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scapula_partial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66D81D-38D0-2E9C-2B30-C1D671580F28}"/>
                </a:ext>
              </a:extLst>
            </p:cNvPr>
            <p:cNvSpPr txBox="1"/>
            <p:nvPr/>
          </p:nvSpPr>
          <p:spPr>
            <a:xfrm>
              <a:off x="3337561" y="4711645"/>
              <a:ext cx="753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clavicle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A7C5F-277D-4D2E-D67B-97A9CCD85115}"/>
                </a:ext>
              </a:extLst>
            </p:cNvPr>
            <p:cNvSpPr txBox="1"/>
            <p:nvPr/>
          </p:nvSpPr>
          <p:spPr>
            <a:xfrm>
              <a:off x="3995528" y="4711117"/>
              <a:ext cx="13135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qr_code_holder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2A473-130E-7480-86DC-0052BC692DB4}"/>
                </a:ext>
              </a:extLst>
            </p:cNvPr>
            <p:cNvSpPr txBox="1"/>
            <p:nvPr/>
          </p:nvSpPr>
          <p:spPr>
            <a:xfrm>
              <a:off x="3995529" y="3491646"/>
              <a:ext cx="1152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retaining_ring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4C94D-FFC8-34CA-4DC1-E8B079DD22DD}"/>
                </a:ext>
              </a:extLst>
            </p:cNvPr>
            <p:cNvSpPr txBox="1"/>
            <p:nvPr/>
          </p:nvSpPr>
          <p:spPr>
            <a:xfrm>
              <a:off x="5869056" y="910453"/>
              <a:ext cx="914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base_plate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2AD52-DF7E-A6BD-659A-9C2B2BA78FF8}"/>
                </a:ext>
              </a:extLst>
            </p:cNvPr>
            <p:cNvSpPr txBox="1"/>
            <p:nvPr/>
          </p:nvSpPr>
          <p:spPr>
            <a:xfrm>
              <a:off x="5615606" y="5419837"/>
              <a:ext cx="151298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</a:rPr>
                <a:t>shell_outer_clamp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9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52C7E34-0F6D-52FC-5C31-9172B1615B0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143000" y="857249"/>
            <a:chExt cx="6858001" cy="5143501"/>
          </a:xfrm>
        </p:grpSpPr>
        <p:pic>
          <p:nvPicPr>
            <p:cNvPr id="3" name="Picture 2" descr="A white plastic connector on a grey surface&#10;&#10;Description automatically generated with low confidence">
              <a:extLst>
                <a:ext uri="{FF2B5EF4-FFF2-40B4-BE49-F238E27FC236}">
                  <a16:creationId xmlns:a16="http://schemas.microsoft.com/office/drawing/2014/main" id="{8B03ED37-FCA6-7F1C-64E0-CF7D2D47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-1"/>
              <a:ext cx="5143501" cy="6858001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EC5ED3C-B3A5-69CD-EA28-62F54154F078}"/>
                </a:ext>
              </a:extLst>
            </p:cNvPr>
            <p:cNvCxnSpPr>
              <a:cxnSpLocks/>
            </p:cNvCxnSpPr>
            <p:nvPr/>
          </p:nvCxnSpPr>
          <p:spPr>
            <a:xfrm>
              <a:off x="4049202" y="3057773"/>
              <a:ext cx="1013791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CB3FA-8E56-F649-1F6A-CDAC7462BE27}"/>
                </a:ext>
              </a:extLst>
            </p:cNvPr>
            <p:cNvSpPr txBox="1"/>
            <p:nvPr/>
          </p:nvSpPr>
          <p:spPr>
            <a:xfrm>
              <a:off x="5068957" y="2919274"/>
              <a:ext cx="79910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Cut Here</a:t>
              </a:r>
              <a:endParaRPr lang="en-CA" sz="13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4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8E4246-3666-5DCA-199B-FC71E9CD99A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143000" y="857250"/>
            <a:chExt cx="6858000" cy="5143500"/>
          </a:xfrm>
        </p:grpSpPr>
        <p:pic>
          <p:nvPicPr>
            <p:cNvPr id="4" name="Picture 3" descr="A picture containing white, indoor, fabric, curtain&#10;&#10;Description automatically generated">
              <a:extLst>
                <a:ext uri="{FF2B5EF4-FFF2-40B4-BE49-F238E27FC236}">
                  <a16:creationId xmlns:a16="http://schemas.microsoft.com/office/drawing/2014/main" id="{88760963-4287-663B-B56A-1639C04AD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0"/>
              <a:ext cx="5143500" cy="6858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26DA90-504D-C8AC-BA6D-45F072D7EA8B}"/>
                </a:ext>
              </a:extLst>
            </p:cNvPr>
            <p:cNvSpPr/>
            <p:nvPr/>
          </p:nvSpPr>
          <p:spPr>
            <a:xfrm>
              <a:off x="4571999" y="2594112"/>
              <a:ext cx="1359674" cy="13596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</p:grpSp>
    </p:spTree>
    <p:extLst>
      <p:ext uri="{BB962C8B-B14F-4D97-AF65-F5344CB8AC3E}">
        <p14:creationId xmlns:p14="http://schemas.microsoft.com/office/powerpoint/2010/main" val="155904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BC2F24-E882-EDBB-FFA8-A160F17E314A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1143000" y="857250"/>
            <a:chExt cx="6858000" cy="5143500"/>
          </a:xfrm>
        </p:grpSpPr>
        <p:pic>
          <p:nvPicPr>
            <p:cNvPr id="3" name="Picture 2" descr="A picture containing car, chair&#10;&#10;Description automatically generated">
              <a:extLst>
                <a:ext uri="{FF2B5EF4-FFF2-40B4-BE49-F238E27FC236}">
                  <a16:creationId xmlns:a16="http://schemas.microsoft.com/office/drawing/2014/main" id="{9517D9C6-CC58-9DAF-1F02-5BE5089E3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0250" y="0"/>
              <a:ext cx="5143500" cy="6858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F574E4-3A47-9B1B-7DD6-E75692604D6F}"/>
                </a:ext>
              </a:extLst>
            </p:cNvPr>
            <p:cNvSpPr/>
            <p:nvPr/>
          </p:nvSpPr>
          <p:spPr>
            <a:xfrm>
              <a:off x="5919745" y="3011555"/>
              <a:ext cx="1359674" cy="13596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</p:grpSp>
    </p:spTree>
    <p:extLst>
      <p:ext uri="{BB962C8B-B14F-4D97-AF65-F5344CB8AC3E}">
        <p14:creationId xmlns:p14="http://schemas.microsoft.com/office/powerpoint/2010/main" val="321848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esign&#10;&#10;Description automatically generated with low confidence">
            <a:extLst>
              <a:ext uri="{FF2B5EF4-FFF2-40B4-BE49-F238E27FC236}">
                <a16:creationId xmlns:a16="http://schemas.microsoft.com/office/drawing/2014/main" id="{BB9AE77C-9373-761E-781D-876E1B6D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2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grey surface&#10;&#10;Description automatically generated with low confidence">
            <a:extLst>
              <a:ext uri="{FF2B5EF4-FFF2-40B4-BE49-F238E27FC236}">
                <a16:creationId xmlns:a16="http://schemas.microsoft.com/office/drawing/2014/main" id="{FDB4764C-C671-B74B-1D5D-697D5AB9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2999" y="-1143000"/>
            <a:ext cx="685800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esign, lotion, art&#10;&#10;Description automatically generated with low confidence">
            <a:extLst>
              <a:ext uri="{FF2B5EF4-FFF2-40B4-BE49-F238E27FC236}">
                <a16:creationId xmlns:a16="http://schemas.microsoft.com/office/drawing/2014/main" id="{5DE9E196-8393-3A9D-7BF9-2C3B04F2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</TotalTime>
  <Words>141</Words>
  <Application>Microsoft Office PowerPoint</Application>
  <PresentationFormat>On-screen Show (4:3)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Qua Hiansen</dc:creator>
  <cp:lastModifiedBy>Joshua Qua Hiansen</cp:lastModifiedBy>
  <cp:revision>1</cp:revision>
  <dcterms:created xsi:type="dcterms:W3CDTF">2023-05-04T18:39:17Z</dcterms:created>
  <dcterms:modified xsi:type="dcterms:W3CDTF">2023-05-04T18:56:12Z</dcterms:modified>
</cp:coreProperties>
</file>